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34" d="100"/>
          <a:sy n="34" d="100"/>
        </p:scale>
        <p:origin x="74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0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4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0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5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996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52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165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34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8915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8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5373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00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48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56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59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967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8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0684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20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6633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02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2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53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47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14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227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6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3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0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6917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360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6977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299" y="638827"/>
            <a:ext cx="600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Состояние дорожек, площадок, проездов.</a:t>
            </a:r>
          </a:p>
        </p:txBody>
      </p:sp>
      <p:pic>
        <p:nvPicPr>
          <p:cNvPr id="9218" name="Picture 2" descr="C:\Documents and Settings\Секретарь\Рабочий стол\Фото ДД\DSCN1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03" y="2742156"/>
            <a:ext cx="4541577" cy="340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 descr="C:\Documents and Settings\Секретарь\Рабочий стол\Фото ДД\DSCN1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956" y="1201455"/>
            <a:ext cx="4822521" cy="2840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908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1818" y="224391"/>
            <a:ext cx="868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КАБИНЕТ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Секретарь\Рабочий стол\Фото ДД\мед кабинет,площадка столовая\IMG_7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468" y="963460"/>
            <a:ext cx="4680037" cy="312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Федя\Documents\Новая папка (2)\Фотографии детского дома и школы\IMG_6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7914" y="2580362"/>
            <a:ext cx="3620022" cy="4020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Documents and Settings\Секретарь\Рабочий стол\Фото ДД\мед кабинет,площадка столовая\IMG_7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68" y="939453"/>
            <a:ext cx="3659782" cy="4196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39869" y="538620"/>
            <a:ext cx="15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Процедурная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9791" y="211691"/>
            <a:ext cx="384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 (ОБЕДЕННЫЙ ЗАЛ 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393" y="2855935"/>
            <a:ext cx="4895589" cy="3263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Секретарь\Рабочий стол\Фото ДД\DSC02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003" y="951977"/>
            <a:ext cx="4496844" cy="3319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9400" y="304802"/>
            <a:ext cx="652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 (ЦЕХА)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Секретарь\Рабочий стол\Фото ДД\DSC02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09" y="673272"/>
            <a:ext cx="291465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Documents and Settings\Секретарь\Рабочий стол\Фото ДД\DSC02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0230" y="3044083"/>
            <a:ext cx="4446739" cy="3633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Documents and Settings\Секретарь\Рабочий стол\Фото ДД\DSC02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7574" y="864296"/>
            <a:ext cx="3429521" cy="3745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95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827" y="211691"/>
            <a:ext cx="925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Учебно-спортивная зона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Федя\Documents\Новая папка (2)\Фотографии детского дома и школы\IMG_6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03" y="1302707"/>
            <a:ext cx="4746145" cy="4434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Федя\Documents\Новая папка (2)\Фотографии детского дома и школы\ддш ореховозуево\DSCN0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238" y="1285172"/>
            <a:ext cx="5123146" cy="4351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01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7731" y="576197"/>
            <a:ext cx="8215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Состояние пришкольной территории и её использование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зимний период</a:t>
            </a:r>
          </a:p>
        </p:txBody>
      </p:sp>
      <p:pic>
        <p:nvPicPr>
          <p:cNvPr id="11266" name="Picture 2" descr="C:\Documents and Settings\Секретарь\Рабочий стол\Фото\4 группа снежный танк\P1060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162" y="2332972"/>
            <a:ext cx="4964482" cy="3723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 descr="C:\Documents and Settings\Секретарь\Рабочий стол\Фото\Фото гр 5,6\P1010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5819" y="1402916"/>
            <a:ext cx="4339109" cy="3246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32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екретарь\Рабочий стол\Фото ДД\IMG_6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455" y="1315233"/>
            <a:ext cx="5112186" cy="2505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179529" y="212942"/>
            <a:ext cx="9845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Общее состояние внутреннего пространства здания </a:t>
            </a:r>
          </a:p>
        </p:txBody>
      </p:sp>
      <p:pic>
        <p:nvPicPr>
          <p:cNvPr id="7" name="Picture 2" descr="C:\Documents and Settings\Секретарь\Рабочий стол\Фото ДД\IMG_6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487" y="2708950"/>
            <a:ext cx="5240402" cy="3378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69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0778" y="147937"/>
            <a:ext cx="6526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Единый стиль оформления кабинетов, коридоров, классов, кабинетов</a:t>
            </a:r>
          </a:p>
        </p:txBody>
      </p:sp>
      <p:pic>
        <p:nvPicPr>
          <p:cNvPr id="13314" name="Picture 2" descr="C:\Users\Федя\Documents\Новая папка (2)\Фотографии детского дома и школы\IMG_6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54" y="1127342"/>
            <a:ext cx="4359059" cy="290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 descr="C:\Documents and Settings\Секретарь\Рабочий стол\Фото ДД\DSC02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488" y="3858670"/>
            <a:ext cx="3939547" cy="2817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7" name="Picture 5" descr="C:\Documents and Settings\Секретарь\Рабочий стол\Фото ДД\DSC02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795" y="1187559"/>
            <a:ext cx="3514458" cy="2758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61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621" y="369169"/>
            <a:ext cx="256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44A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ФОРМА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79399" y="904877"/>
            <a:ext cx="6634967" cy="162538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A5B592"/>
              </a:buClr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rgbClr val="FEFA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Пиджак, брюки, белая рубашка, галстук черного цвета. Туфли черного цвета (мальчики).</a:t>
            </a:r>
          </a:p>
          <a:p>
            <a:pPr marL="502920" indent="-457200">
              <a:spcBef>
                <a:spcPts val="0"/>
              </a:spcBef>
              <a:buClr>
                <a:srgbClr val="A5B592"/>
              </a:buClr>
              <a:buFont typeface="Arial" panose="020B0604020202020204" pitchFamily="34" charset="0"/>
              <a:buAutoNum type="arabicPeriod" startAt="2"/>
            </a:pP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spcBef>
                <a:spcPts val="0"/>
              </a:spcBef>
              <a:buClr>
                <a:srgbClr val="A5B592"/>
              </a:buClr>
              <a:buFont typeface="Arial" panose="020B0604020202020204" pitchFamily="34" charset="0"/>
              <a:buAutoNum type="arabicPeriod" startAt="2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блузка, черная юбка, </a:t>
            </a:r>
          </a:p>
          <a:p>
            <a:pPr marL="502920" indent="-457200">
              <a:spcBef>
                <a:spcPts val="0"/>
              </a:spcBef>
              <a:buClr>
                <a:srgbClr val="A5B592"/>
              </a:buClr>
              <a:buFont typeface="Corbel" pitchFamily="34" charset="0"/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платье (сарафан), колготки, брюки</a:t>
            </a:r>
          </a:p>
          <a:p>
            <a:pPr marL="502920" indent="-457200">
              <a:spcBef>
                <a:spcPts val="0"/>
              </a:spcBef>
              <a:buClr>
                <a:srgbClr val="A5B592"/>
              </a:buClr>
              <a:buFont typeface="Corbel" pitchFamily="34" charset="0"/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(девочки)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Секретарь\Рабочий стол\Фото ДД\форма\IMG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351" y="2793304"/>
            <a:ext cx="4629500" cy="3323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Секретарь\Рабочий стол\Фото ДД\DSC02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766" y="695195"/>
            <a:ext cx="4513544" cy="3385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43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06246" y="3131506"/>
            <a:ext cx="225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Спальня</a:t>
            </a:r>
          </a:p>
        </p:txBody>
      </p:sp>
      <p:pic>
        <p:nvPicPr>
          <p:cNvPr id="14338" name="Picture 2" descr="C:\Documents and Settings\Секретарь\Рабочий стол\Фото ДД\DSC02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870" y="3638811"/>
            <a:ext cx="3999979" cy="2999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C:\Documents and Settings\Секретарь\Рабочий стол\Фото ДД\DSC02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2780" y="613775"/>
            <a:ext cx="3590794" cy="269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1" name="Picture 5" descr="C:\Documents and Settings\Секретарь\Рабочий стол\Фото ДД\DSC02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341" y="532358"/>
            <a:ext cx="3565740" cy="267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2" name="Picture 6" descr="C:\Documents and Settings\Секретарь\Рабочий стол\Фото ДД\DSC02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2723" y="3535471"/>
            <a:ext cx="4112712" cy="3084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816273" y="150312"/>
            <a:ext cx="959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Уют (атмосфера,  удобный порядок, приятная устроенность быта)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14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507" y="688932"/>
            <a:ext cx="6831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Вестибюльная группа (гардеробная для учащихся)</a:t>
            </a:r>
          </a:p>
        </p:txBody>
      </p:sp>
      <p:pic>
        <p:nvPicPr>
          <p:cNvPr id="15362" name="Picture 2" descr="C:\Documents and Settings\Секретарь\Рабочий стол\Фото ДД\DSC02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921" y="1320244"/>
            <a:ext cx="6480131" cy="4860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89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803" y="864296"/>
            <a:ext cx="494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Холл, коридор</a:t>
            </a:r>
          </a:p>
        </p:txBody>
      </p:sp>
      <p:pic>
        <p:nvPicPr>
          <p:cNvPr id="16386" name="Picture 2" descr="C:\Documents and Settings\Секретарь\Рабочий стол\Фото ДД\DSC02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43" y="2298526"/>
            <a:ext cx="4801643" cy="3601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7" name="Picture 3" descr="C:\Documents and Settings\Секретарь\Рабочий стол\Фото ДД\DSC02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360" y="1546964"/>
            <a:ext cx="4450916" cy="3338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4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919" y="147937"/>
            <a:ext cx="652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Федя\Documents\Новая папка (2)\Фотографии детского дома и школы\IMG_6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608" y="3645074"/>
            <a:ext cx="5536505" cy="2989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 descr="C:\Users\Федя\Documents\Новая папка (2)\Фотографии детского дома и школы\IMG_6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086" y="1215025"/>
            <a:ext cx="4853803" cy="4797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Documents and Settings\Секретарь\Рабочий стол\Фото ДД\IMG_6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556" y="655878"/>
            <a:ext cx="5498924" cy="2831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1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Constantia</vt:lpstr>
      <vt:lpstr>Corbel</vt:lpstr>
      <vt:lpstr>Times New Roman</vt:lpstr>
      <vt:lpstr>Wingdings 2</vt:lpstr>
      <vt:lpstr>Бумажная</vt:lpstr>
      <vt:lpstr>1_Бумажная</vt:lpstr>
      <vt:lpstr>2_Бумажная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Кочеткова</dc:creator>
  <cp:lastModifiedBy>Ольга Кочеткова</cp:lastModifiedBy>
  <cp:revision>5</cp:revision>
  <dcterms:created xsi:type="dcterms:W3CDTF">2013-12-11T16:50:31Z</dcterms:created>
  <dcterms:modified xsi:type="dcterms:W3CDTF">2013-12-11T16:53:53Z</dcterms:modified>
</cp:coreProperties>
</file>