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34" d="100"/>
          <a:sy n="34" d="100"/>
        </p:scale>
        <p:origin x="74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7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0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239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89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545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35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166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0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3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8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6B398A-FE5A-4CE6-A1A7-58724C1C37D2}" type="datetimeFigureOut">
              <a:rPr lang="ru-RU" smtClean="0">
                <a:solidFill>
                  <a:srgbClr val="FEFAC9"/>
                </a:solidFill>
              </a:rPr>
              <a:pPr/>
              <a:t>11.12.2013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0A1BC17-5474-4837-A39C-313E7929B70C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1011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Организация питьевого режима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1506" name="Picture 2" descr="C:\Documents and Settings\Секретарь\Рабочий стол\Фото ДД\DSC02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066" y="1480747"/>
            <a:ext cx="3670125" cy="49200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49655" y="2317316"/>
            <a:ext cx="6169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 школе и группах проживания воспитанников</a:t>
            </a:r>
          </a:p>
          <a:p>
            <a:r>
              <a:rPr lang="ru-RU" dirty="0">
                <a:solidFill>
                  <a:srgbClr val="0070C0"/>
                </a:solidFill>
              </a:rPr>
              <a:t>установлены </a:t>
            </a:r>
            <a:r>
              <a:rPr lang="ru-RU" dirty="0" err="1">
                <a:solidFill>
                  <a:srgbClr val="0070C0"/>
                </a:solidFill>
              </a:rPr>
              <a:t>куллеры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2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04548" y="162838"/>
            <a:ext cx="2730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Театральная студия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Федя\Documents\Новая папка (2)\Фотографии детского дома и школы\IMG_6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8931"/>
            <a:ext cx="4829826" cy="2956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5" name="Picture 3" descr="C:\Users\Федя\Documents\Новая папка (2)\Фотографии детского дома и школы\IMG_6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8559" y="2918564"/>
            <a:ext cx="4233797" cy="2818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6" name="Picture 4" descr="C:\Users\Федя\Documents\Новая папка (2)\Фотографии детского дома и школы\IMG_6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2625" y="1440493"/>
            <a:ext cx="2818357" cy="3513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7" name="Picture 5" descr="C:\Users\Федя\Documents\Новая папка (2)\Фотографии детского дома и школы\IMG_66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308" y="3871261"/>
            <a:ext cx="4258848" cy="2617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691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Кнопка тревожной сигнализации с выводом сигнала на  ПЦО ОВО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2531" name="Picture 3" descr="C:\Documents and Settings\Секретарь\Рабочий стол\Фото ДД\DSC02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887" y="1396652"/>
            <a:ext cx="6508523" cy="4881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93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т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7803" y="147937"/>
            <a:ext cx="618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ОГРАЖДЕНИЕ и ОСВЕЩЕНИЕ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C:\Documents and Settings\Секретарь\Рабочий стол\Фото ДД\DSCN1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2396" y="3493717"/>
            <a:ext cx="4441369" cy="290708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5543" y="1565752"/>
            <a:ext cx="4809485" cy="309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7077205" y="1315233"/>
            <a:ext cx="6290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Территория образовательного учреждения</a:t>
            </a:r>
          </a:p>
          <a:p>
            <a:r>
              <a:rPr lang="ru-RU" dirty="0">
                <a:solidFill>
                  <a:srgbClr val="0070C0"/>
                </a:solidFill>
              </a:rPr>
              <a:t> огорожено  металлическим и железобетонным </a:t>
            </a:r>
          </a:p>
          <a:p>
            <a:r>
              <a:rPr lang="ru-RU" dirty="0">
                <a:solidFill>
                  <a:srgbClr val="0070C0"/>
                </a:solidFill>
              </a:rPr>
              <a:t>забором, освещено по периметру 8 мачтовыми</a:t>
            </a:r>
          </a:p>
          <a:p>
            <a:r>
              <a:rPr lang="ru-RU" dirty="0">
                <a:solidFill>
                  <a:srgbClr val="0070C0"/>
                </a:solidFill>
              </a:rPr>
              <a:t>светильниками и 4 прожекторами.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Система видеонаблюдения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4578" name="Picture 2" descr="C:\Documents and Settings\Секретарь\Рабочий стол\Фото ДД\DSC02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82" y="1885167"/>
            <a:ext cx="5077216" cy="38079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976997" y="2229633"/>
            <a:ext cx="5182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 учреждении установлено  9 камер наружного </a:t>
            </a:r>
          </a:p>
          <a:p>
            <a:r>
              <a:rPr lang="ru-RU" dirty="0">
                <a:solidFill>
                  <a:srgbClr val="0070C0"/>
                </a:solidFill>
              </a:rPr>
              <a:t>видеонаблюдения с выводом изображения</a:t>
            </a:r>
          </a:p>
          <a:p>
            <a:r>
              <a:rPr lang="ru-RU" dirty="0">
                <a:solidFill>
                  <a:srgbClr val="0070C0"/>
                </a:solidFill>
              </a:rPr>
              <a:t>на монитор  сотрудника ЧОП.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0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Автоматическая охранно-пожарная сигнализация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5602" name="Picture 2" descr="C:\Documents and Settings\Секретарь\Рабочий стол\Фото ДД\DSC02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91" y="2001034"/>
            <a:ext cx="2606040" cy="3474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45282" y="2480153"/>
            <a:ext cx="8629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 учреждении установлено АПС  второго и третьего типа</a:t>
            </a:r>
          </a:p>
          <a:p>
            <a:r>
              <a:rPr lang="ru-RU" dirty="0">
                <a:solidFill>
                  <a:srgbClr val="0070C0"/>
                </a:solidFill>
              </a:rPr>
              <a:t>с выводом сигнала на пульт пожарной охраны с использованием</a:t>
            </a:r>
          </a:p>
          <a:p>
            <a:r>
              <a:rPr lang="ru-RU" dirty="0">
                <a:solidFill>
                  <a:srgbClr val="0070C0"/>
                </a:solidFill>
              </a:rPr>
              <a:t>ПАК «Стрелец Мониторинг»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Охрана объекта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6626" name="Picture 2" descr="C:\Documents and Settings\Секретарь\Рабочий стол\Фото ДД\DSC02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587" y="1842577"/>
            <a:ext cx="4978679" cy="37340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8515" y="2179529"/>
            <a:ext cx="674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Охрана объекта осуществляется сотрудниками ЧОП</a:t>
            </a:r>
          </a:p>
          <a:p>
            <a:r>
              <a:rPr lang="ru-RU" dirty="0">
                <a:solidFill>
                  <a:srgbClr val="0070C0"/>
                </a:solidFill>
              </a:rPr>
              <a:t>и оплачивается из средств муниципального бюджета.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93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Широкоэкранный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Constantia</vt:lpstr>
      <vt:lpstr>Times New Roman</vt:lpstr>
      <vt:lpstr>Wingdings 2</vt:lpstr>
      <vt:lpstr>Бумажная</vt:lpstr>
      <vt:lpstr>Организация питьевого режима</vt:lpstr>
      <vt:lpstr>Презентация PowerPoint</vt:lpstr>
      <vt:lpstr>Кнопка тревожной сигнализации с выводом сигнала на  ПЦО ОВО</vt:lpstr>
      <vt:lpstr>Презентация PowerPoint</vt:lpstr>
      <vt:lpstr>Система видеонаблюдения</vt:lpstr>
      <vt:lpstr>Автоматическая охранно-пожарная сигнализация</vt:lpstr>
      <vt:lpstr>Охрана объекта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питьевого режима</dc:title>
  <dc:creator>Ольга Кочеткова</dc:creator>
  <cp:lastModifiedBy>Ольга Кочеткова</cp:lastModifiedBy>
  <cp:revision>1</cp:revision>
  <dcterms:created xsi:type="dcterms:W3CDTF">2013-12-11T16:59:34Z</dcterms:created>
  <dcterms:modified xsi:type="dcterms:W3CDTF">2013-12-11T16:59:41Z</dcterms:modified>
</cp:coreProperties>
</file>